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59" r:id="rId6"/>
    <p:sldId id="258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5" autoAdjust="0"/>
    <p:restoredTop sz="94453" autoAdjust="0"/>
  </p:normalViewPr>
  <p:slideViewPr>
    <p:cSldViewPr>
      <p:cViewPr varScale="1">
        <p:scale>
          <a:sx n="57" d="100"/>
          <a:sy n="57" d="100"/>
        </p:scale>
        <p:origin x="200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1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6573A-CD38-4744-8B38-E3DDD5B9429B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1C7BB-E495-F84F-B825-D05D234F8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9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1C7BB-E495-F84F-B825-D05D234F89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8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F2CB9-C8E2-42BA-A682-305ECE04A4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"/>
            <a:ext cx="18288000" cy="10286619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92B3EEC-141C-4075-B34E-BFF93B15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171700"/>
            <a:ext cx="15773400" cy="1989137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3405C4BA-C133-49B6-B5A2-E38056002A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4871474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35B5BBCF-39D7-485F-8735-AB94537AF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4900" y="6446668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423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70DF29-C5D1-49D6-BADD-61895B1CB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"/>
            <a:ext cx="18288000" cy="1028661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AFDB1BA-CC80-4A32-980A-E18E1CEF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171700"/>
            <a:ext cx="15773400" cy="1989137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43683C37-593A-4ECE-8BAD-BD194E8DB6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4871474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F7BD06D-3DDD-4876-9866-49CD08758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4900" y="6446668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83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C4AA5AF-88DA-425B-996C-3BB673920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4871474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877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41495-48E9-4644-B78C-6D52956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E128D-16D9-4BCD-9B7B-4E7E10BE3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2655704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33390DA-7C99-4CEB-9E7E-B83472B4F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7300" y="6057900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41495-48E9-4644-B78C-6D52956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E128D-16D9-4BCD-9B7B-4E7E10BE3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2655704"/>
            <a:ext cx="8458200" cy="9144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665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D55C23-963A-4C30-99C1-86A26C551C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18277849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5" r:id="rId4"/>
    <p:sldLayoutId id="214748366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56AB912-FB0C-42CE-8E22-00ECF672A4D2}"/>
              </a:ext>
            </a:extLst>
          </p:cNvPr>
          <p:cNvSpPr/>
          <p:nvPr/>
        </p:nvSpPr>
        <p:spPr>
          <a:xfrm>
            <a:off x="1104900" y="2551212"/>
            <a:ext cx="8975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презентации</a:t>
            </a:r>
          </a:p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(шрифт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Bold 48 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993649-FAAD-4E95-9BEE-08D7099F5567}"/>
              </a:ext>
            </a:extLst>
          </p:cNvPr>
          <p:cNvSpPr/>
          <p:nvPr/>
        </p:nvSpPr>
        <p:spPr>
          <a:xfrm>
            <a:off x="1104900" y="4686979"/>
            <a:ext cx="1607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презентации</a:t>
            </a:r>
          </a:p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(шрифт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9AB199-34A1-4CA0-976B-84E4ABED4663}"/>
              </a:ext>
            </a:extLst>
          </p:cNvPr>
          <p:cNvSpPr/>
          <p:nvPr/>
        </p:nvSpPr>
        <p:spPr>
          <a:xfrm>
            <a:off x="1104900" y="6438900"/>
            <a:ext cx="1607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 год (шрифт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3E56D4-2862-4B75-B130-8F714F1BC1EC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слайда (шрифт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3BA54F-573E-48A9-A32B-8CC9E7E52666}"/>
              </a:ext>
            </a:extLst>
          </p:cNvPr>
          <p:cNvSpPr/>
          <p:nvPr/>
        </p:nvSpPr>
        <p:spPr>
          <a:xfrm>
            <a:off x="1104900" y="2552700"/>
            <a:ext cx="1607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Основной текст слайда написанный шрифтом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пт — будет хорошо читаться.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EB74D1-8C01-497E-9390-A80FB1E5F8D7}"/>
              </a:ext>
            </a:extLst>
          </p:cNvPr>
          <p:cNvSpPr/>
          <p:nvPr/>
        </p:nvSpPr>
        <p:spPr>
          <a:xfrm>
            <a:off x="1104900" y="4301579"/>
            <a:ext cx="1607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Вариант с шрифтом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пт.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Он тоже виден достаточно хорошо.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FE5544-D04E-4BE4-A5D8-954E0A8035E9}"/>
              </a:ext>
            </a:extLst>
          </p:cNvPr>
          <p:cNvSpPr/>
          <p:nvPr/>
        </p:nvSpPr>
        <p:spPr>
          <a:xfrm>
            <a:off x="1104900" y="5927347"/>
            <a:ext cx="1607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Старайтесь не использовать шрифт меньше 28 пт.</a:t>
            </a:r>
          </a:p>
        </p:txBody>
      </p:sp>
    </p:spTree>
    <p:extLst>
      <p:ext uri="{BB962C8B-B14F-4D97-AF65-F5344CB8AC3E}">
        <p14:creationId xmlns:p14="http://schemas.microsoft.com/office/powerpoint/2010/main" val="263967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86731F-0BA4-476C-8B86-B40DF969C493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презентации и сути доклада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9A8788-3A7D-4842-AE87-53BDAEBC4D58}"/>
              </a:ext>
            </a:extLst>
          </p:cNvPr>
          <p:cNvSpPr/>
          <p:nvPr/>
        </p:nvSpPr>
        <p:spPr>
          <a:xfrm>
            <a:off x="1104900" y="2552700"/>
            <a:ext cx="147447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предоставить презентацию до 5 июня 2025 года включительно на электронный адрес: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raaci@bk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 наличии видео и анимации в презентации просьба предупреждать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заблаговременно в момент отправки файла Организаторам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не должна быть исключительно текстовой, приветствуются разнообразные и остроумные иллюстрации, подтверждающие тезисы доклада, дающие необходимый визуальный ряд и, в некоторой степени, развлекающие аудиторию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 презентации, подготовленной на компьютере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следует сообщать заранее (желательно накануне). Презентация, сделанная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должна быть только в формате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6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49185C-A6B8-4C95-B0F4-AB29D21564BB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презентации и сути доклада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5D99BC-0BA2-4015-81C7-9D739D39F2E9}"/>
              </a:ext>
            </a:extLst>
          </p:cNvPr>
          <p:cNvSpPr/>
          <p:nvPr/>
        </p:nvSpPr>
        <p:spPr>
          <a:xfrm>
            <a:off x="1104900" y="2552700"/>
            <a:ext cx="1607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 составлении доклада необходимо ориентироваться на время,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обозначенное в Программе мероприятия. Рекомендуем рассчитывать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время доклада следующим образом: один слайд — 1 мин.</a:t>
            </a:r>
          </a:p>
          <a:p>
            <a:pPr marL="514350" indent="-514350">
              <a:buFont typeface="+mj-lt"/>
              <a:buAutoNum type="arabicPeriod" startAt="5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Текстовый слайд должен содержать не более 80 символов,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включая пробелы, в одной строке, и не более 15 горизонтальных строк</a:t>
            </a:r>
          </a:p>
          <a:p>
            <a:pPr marL="514350" indent="-514350">
              <a:buFont typeface="+mj-lt"/>
              <a:buAutoNum type="arabicPeriod" startAt="5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Следует воздерживаться от использования сложной динамической анимации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мелких элементов</a:t>
            </a:r>
          </a:p>
        </p:txBody>
      </p:sp>
    </p:spTree>
    <p:extLst>
      <p:ext uri="{BB962C8B-B14F-4D97-AF65-F5344CB8AC3E}">
        <p14:creationId xmlns:p14="http://schemas.microsoft.com/office/powerpoint/2010/main" val="251329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3BA54F-573E-48A9-A32B-8CC9E7E52666}"/>
              </a:ext>
            </a:extLst>
          </p:cNvPr>
          <p:cNvSpPr/>
          <p:nvPr/>
        </p:nvSpPr>
        <p:spPr>
          <a:xfrm>
            <a:off x="1104900" y="2781300"/>
            <a:ext cx="1607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 можете удалить один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или сразу несколько слайдов.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Один слайд: щелкните слайд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правой кнопкой мыши и выберите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команду Удалить слайд.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Несколько слайдов: удерживая нажатой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клавишу CTRL, выберите нужные слайды,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 затем щелкните правой кнопкой мыши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выберите команду Удалить слайд.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9C7EE2-E932-4997-9333-A7E65FBE7FFF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Удаление слайдов (шрифт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6FB38C-E394-4D80-A558-8ED4B028B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2247900"/>
            <a:ext cx="4932362" cy="69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8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1136C9-DB7C-43F6-B6C6-3EEE2EC25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2247900"/>
            <a:ext cx="4932362" cy="69077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5D4E02-17C7-421F-AE16-A4CB80DD8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247900"/>
            <a:ext cx="4932362" cy="690773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8767D8-E090-411E-918D-68FA1D4AB9E5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слайдов (шрифт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1AF076-115B-498A-9E88-55692781AA31}"/>
              </a:ext>
            </a:extLst>
          </p:cNvPr>
          <p:cNvSpPr/>
          <p:nvPr/>
        </p:nvSpPr>
        <p:spPr>
          <a:xfrm>
            <a:off x="1104900" y="2781300"/>
            <a:ext cx="1607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можно создать новый слайд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или дублировать предыдущий.</a:t>
            </a:r>
          </a:p>
        </p:txBody>
      </p:sp>
    </p:spTree>
    <p:extLst>
      <p:ext uri="{BB962C8B-B14F-4D97-AF65-F5344CB8AC3E}">
        <p14:creationId xmlns:p14="http://schemas.microsoft.com/office/powerpoint/2010/main" val="417018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5867</TotalTime>
  <Words>320</Words>
  <Application>Microsoft Macintosh PowerPoint</Application>
  <PresentationFormat>Произвольный</PresentationFormat>
  <Paragraphs>37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IMAC 2023</dc:title>
  <dc:creator>1X</dc:creator>
  <cp:lastModifiedBy>Microsoft Office User</cp:lastModifiedBy>
  <cp:revision>37</cp:revision>
  <dcterms:created xsi:type="dcterms:W3CDTF">2006-08-16T00:00:00Z</dcterms:created>
  <dcterms:modified xsi:type="dcterms:W3CDTF">2025-04-30T10:04:46Z</dcterms:modified>
  <dc:identifier>DAEqzxxEVhc</dc:identifier>
</cp:coreProperties>
</file>